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0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2"/>
    <a:srgbClr val="FF70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852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081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56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415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634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904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020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384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711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826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159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137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A736-3890-4AFD-A75C-BFA4F1B9257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7F6E1-C9EB-4B3A-BF87-E8C56DC3D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253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4258300"/>
            <a:ext cx="12191999" cy="169328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9399" y="0"/>
            <a:ext cx="4433200" cy="42583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1168715" y="4258300"/>
            <a:ext cx="9974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Help and Click</a:t>
            </a:r>
          </a:p>
        </p:txBody>
      </p:sp>
    </p:spTree>
    <p:extLst>
      <p:ext uri="{BB962C8B-B14F-4D97-AF65-F5344CB8AC3E}">
        <p14:creationId xmlns:p14="http://schemas.microsoft.com/office/powerpoint/2010/main" xmlns="" val="81402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42366" y="813897"/>
            <a:ext cx="5937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</a:t>
            </a:r>
          </a:p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Help and Click?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29403" y="2654354"/>
            <a:ext cx="6163296" cy="2092881"/>
            <a:chOff x="298683" y="2648152"/>
            <a:chExt cx="6163296" cy="2092881"/>
          </a:xfrm>
        </p:grpSpPr>
        <p:sp>
          <p:nvSpPr>
            <p:cNvPr id="17" name="TextBox 16"/>
            <p:cNvSpPr txBox="1"/>
            <p:nvPr/>
          </p:nvSpPr>
          <p:spPr>
            <a:xfrm>
              <a:off x="298683" y="2648152"/>
              <a:ext cx="61632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Crowd Sourcing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Lifespan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Anonymity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139071" y="3931626"/>
            <a:ext cx="248978" cy="2489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139071" y="4363783"/>
            <a:ext cx="248978" cy="248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1659" y="3798912"/>
            <a:ext cx="1865524" cy="1865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2436" y="1500161"/>
            <a:ext cx="1732234" cy="15581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142" y="3760455"/>
            <a:ext cx="1704611" cy="170461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-292630" y="526923"/>
            <a:ext cx="6242366" cy="6079468"/>
          </a:xfrm>
          <a:prstGeom prst="ellipse">
            <a:avLst/>
          </a:prstGeom>
          <a:blipFill>
            <a:blip r:embed="rId7">
              <a:alphaModFix amt="23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924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2597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61" y="474160"/>
            <a:ext cx="5937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61280" y="2425754"/>
            <a:ext cx="6163296" cy="2092881"/>
            <a:chOff x="298683" y="2648152"/>
            <a:chExt cx="6163296" cy="2092881"/>
          </a:xfrm>
        </p:grpSpPr>
        <p:sp>
          <p:nvSpPr>
            <p:cNvPr id="17" name="TextBox 16"/>
            <p:cNvSpPr txBox="1"/>
            <p:nvPr/>
          </p:nvSpPr>
          <p:spPr>
            <a:xfrm>
              <a:off x="298683" y="2648152"/>
              <a:ext cx="61632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Nationwide Network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Authorized Access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Different OS Platform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848388" y="3703026"/>
            <a:ext cx="248978" cy="2489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848388" y="4135183"/>
            <a:ext cx="248978" cy="24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1864" y="1335934"/>
            <a:ext cx="4132620" cy="396958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65952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54631" y="316505"/>
            <a:ext cx="5937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Plan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35023" y="1873961"/>
            <a:ext cx="6163296" cy="2092881"/>
            <a:chOff x="298683" y="2648152"/>
            <a:chExt cx="6163296" cy="2092881"/>
          </a:xfrm>
        </p:grpSpPr>
        <p:sp>
          <p:nvSpPr>
            <p:cNvPr id="17" name="TextBox 16"/>
            <p:cNvSpPr txBox="1"/>
            <p:nvPr/>
          </p:nvSpPr>
          <p:spPr>
            <a:xfrm>
              <a:off x="298683" y="2648152"/>
              <a:ext cx="61632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Donation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CSR and Sponsorships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Government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744691" y="3151233"/>
            <a:ext cx="248978" cy="2489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744691" y="3583390"/>
            <a:ext cx="248978" cy="24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36" y="1526701"/>
            <a:ext cx="4214950" cy="42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148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87827" y="383010"/>
            <a:ext cx="7541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Promotional  </a:t>
            </a:r>
            <a:r>
              <a:rPr lang="en-US" sz="5000" dirty="0">
                <a:solidFill>
                  <a:srgbClr val="FF704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xmlns="" val="370932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046922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0904" y="217548"/>
            <a:ext cx="3791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95188" y="1701078"/>
            <a:ext cx="8826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7043"/>
                </a:solidFill>
              </a:rPr>
              <a:t>http://archive.dhakatribune.com/bangladesh/2016/jul/20/rab-publishes-list-261-missing-people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5188" y="3393581"/>
            <a:ext cx="8826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5722"/>
                </a:solidFill>
              </a:rPr>
              <a:t>http://203.112.218.65/WebTestApplication/userfiles/Image/SubjectMatterDataIndex/YB-2012.pdf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188" y="5185155"/>
            <a:ext cx="8826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7043"/>
                </a:solidFill>
              </a:rPr>
              <a:t>http://www.somewhereinblog.net/blog/appel_mahmood/29298846</a:t>
            </a:r>
          </a:p>
        </p:txBody>
      </p:sp>
    </p:spTree>
    <p:extLst>
      <p:ext uri="{BB962C8B-B14F-4D97-AF65-F5344CB8AC3E}">
        <p14:creationId xmlns:p14="http://schemas.microsoft.com/office/powerpoint/2010/main" xmlns="" val="278046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4258300"/>
            <a:ext cx="12191999" cy="169328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9399" y="0"/>
            <a:ext cx="4433200" cy="42583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1168715" y="4258300"/>
            <a:ext cx="9974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15331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969563" y="4790661"/>
            <a:ext cx="7222437" cy="20673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69564" y="2401944"/>
            <a:ext cx="7233784" cy="20673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69564" y="-4907"/>
            <a:ext cx="7222436" cy="20673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4969562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49" y="177178"/>
            <a:ext cx="4166533" cy="4002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1968" y="2679438"/>
            <a:ext cx="1508792" cy="1508792"/>
          </a:xfrm>
          <a:prstGeom prst="ellipse">
            <a:avLst/>
          </a:prstGeom>
          <a:ln w="38100">
            <a:solidFill>
              <a:srgbClr val="FF5722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350" t="7730" r="10636" b="44927"/>
          <a:stretch/>
        </p:blipFill>
        <p:spPr>
          <a:xfrm>
            <a:off x="5171968" y="5060540"/>
            <a:ext cx="1525523" cy="1525523"/>
          </a:xfrm>
          <a:prstGeom prst="ellipse">
            <a:avLst/>
          </a:prstGeom>
          <a:ln w="38100">
            <a:solidFill>
              <a:srgbClr val="FF5722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88427" y="4078628"/>
            <a:ext cx="41100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Help and Click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32966" y="378584"/>
            <a:ext cx="5359034" cy="13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Shadman Majid</a:t>
            </a:r>
          </a:p>
          <a:p>
            <a:r>
              <a:rPr lang="en-US" sz="2000" dirty="0">
                <a:solidFill>
                  <a:srgbClr val="FF704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 AND BACKEND DEVELOPER</a:t>
            </a:r>
          </a:p>
          <a:p>
            <a:r>
              <a:rPr lang="en-US" sz="16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Department of Computer Science Engineering (CSE)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Bangladesh University of Engineering and Technology (BUET)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21106" y="2695378"/>
            <a:ext cx="537128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Md. Rownak Islam</a:t>
            </a:r>
          </a:p>
          <a:p>
            <a:r>
              <a:rPr lang="en-US" sz="2000" dirty="0">
                <a:solidFill>
                  <a:srgbClr val="FF704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UX AND UI DESIGNER</a:t>
            </a:r>
          </a:p>
          <a:p>
            <a:r>
              <a:rPr lang="en-US" sz="16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Department of Water Resources Engineering (WRE)</a:t>
            </a:r>
          </a:p>
          <a:p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Military Institute of Science and Technology (MIST)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0479" y="5076480"/>
            <a:ext cx="5309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Farhan Sadik Sium</a:t>
            </a:r>
          </a:p>
          <a:p>
            <a:r>
              <a:rPr lang="en-US" sz="2000" dirty="0">
                <a:solidFill>
                  <a:srgbClr val="FF704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IDEA AND MARKETING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Department of Electrical and Electronics Engineering (EEE)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Bangladesh University of Engineering and Technology (BUET)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230842" y="5498370"/>
            <a:ext cx="554861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 ID : 034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 : </a:t>
            </a:r>
            <a:r>
              <a:rPr lang="en-US" sz="20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Shonar Bangla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EATL PROTHOM ALO APP CONTEST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777" t="-313" r="24371" b="51082"/>
          <a:stretch/>
        </p:blipFill>
        <p:spPr>
          <a:xfrm>
            <a:off x="5211929" y="288100"/>
            <a:ext cx="1520496" cy="1501564"/>
          </a:xfrm>
          <a:prstGeom prst="ellipse">
            <a:avLst/>
          </a:prstGeom>
          <a:ln w="38100">
            <a:solidFill>
              <a:srgbClr val="FF572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3792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2504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90338" y="144386"/>
            <a:ext cx="5740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Did You </a:t>
            </a:r>
            <a:r>
              <a:rPr lang="en-US" sz="48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Know?</a:t>
            </a:r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9915" y="1798411"/>
            <a:ext cx="180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Missing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8725" y="3429000"/>
            <a:ext cx="340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Road Accident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849" y="5078010"/>
            <a:ext cx="433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Unclaimed bodies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027136" y="1798411"/>
            <a:ext cx="5029182" cy="769441"/>
            <a:chOff x="4027136" y="1798411"/>
            <a:chExt cx="5029182" cy="769441"/>
          </a:xfrm>
        </p:grpSpPr>
        <p:grpSp>
          <p:nvGrpSpPr>
            <p:cNvPr id="49" name="Group 48"/>
            <p:cNvGrpSpPr/>
            <p:nvPr/>
          </p:nvGrpSpPr>
          <p:grpSpPr>
            <a:xfrm>
              <a:off x="4027136" y="1935415"/>
              <a:ext cx="3764053" cy="507160"/>
              <a:chOff x="4027136" y="1935415"/>
              <a:chExt cx="3764053" cy="50716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27136" y="1937217"/>
                <a:ext cx="3751527" cy="5008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22504" y="1935415"/>
                <a:ext cx="1668685" cy="507160"/>
              </a:xfrm>
              <a:prstGeom prst="rect">
                <a:avLst/>
              </a:prstGeom>
              <a:solidFill>
                <a:srgbClr val="FF5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7936019" y="1798411"/>
              <a:ext cx="1120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F57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261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027136" y="3405782"/>
            <a:ext cx="6056316" cy="769441"/>
            <a:chOff x="4027136" y="3405782"/>
            <a:chExt cx="6056316" cy="769441"/>
          </a:xfrm>
        </p:grpSpPr>
        <p:grpSp>
          <p:nvGrpSpPr>
            <p:cNvPr id="46" name="Group 45"/>
            <p:cNvGrpSpPr/>
            <p:nvPr/>
          </p:nvGrpSpPr>
          <p:grpSpPr>
            <a:xfrm>
              <a:off x="4027136" y="3540079"/>
              <a:ext cx="4615824" cy="507160"/>
              <a:chOff x="4027136" y="3540079"/>
              <a:chExt cx="4615824" cy="50716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4027136" y="3540079"/>
                <a:ext cx="4615824" cy="5008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109978" y="3540079"/>
                <a:ext cx="2532981" cy="507160"/>
              </a:xfrm>
              <a:prstGeom prst="rect">
                <a:avLst/>
              </a:prstGeom>
              <a:solidFill>
                <a:srgbClr val="FF5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826129" y="3405782"/>
              <a:ext cx="1257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57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712</a:t>
              </a:r>
              <a:endParaRPr lang="en-US" sz="44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027134" y="5013153"/>
            <a:ext cx="6946428" cy="769441"/>
            <a:chOff x="4027134" y="5013153"/>
            <a:chExt cx="6946428" cy="769441"/>
          </a:xfrm>
        </p:grpSpPr>
        <p:grpSp>
          <p:nvGrpSpPr>
            <p:cNvPr id="47" name="Group 46"/>
            <p:cNvGrpSpPr/>
            <p:nvPr/>
          </p:nvGrpSpPr>
          <p:grpSpPr>
            <a:xfrm>
              <a:off x="4027134" y="5142941"/>
              <a:ext cx="5267178" cy="508962"/>
              <a:chOff x="4027134" y="5142941"/>
              <a:chExt cx="5267178" cy="50896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027134" y="5142941"/>
                <a:ext cx="5267178" cy="5008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109977" y="5144743"/>
                <a:ext cx="3184335" cy="507160"/>
              </a:xfrm>
              <a:prstGeom prst="rect">
                <a:avLst/>
              </a:prstGeom>
              <a:solidFill>
                <a:srgbClr val="FF5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716239" y="5013153"/>
              <a:ext cx="1257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F57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0087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64567" y="1049163"/>
            <a:ext cx="4653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Social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5298" y="515349"/>
            <a:ext cx="2478805" cy="507465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6778398" y="2767280"/>
            <a:ext cx="5518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Post “</a:t>
            </a:r>
            <a:r>
              <a:rPr lang="en-US" sz="2000" dirty="0">
                <a:solidFill>
                  <a:srgbClr val="FF704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Notice”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if someone is missing</a:t>
            </a: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Post </a:t>
            </a:r>
            <a:r>
              <a:rPr lang="en-US" sz="2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“Incident”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if you find someone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163041" y="3052677"/>
            <a:ext cx="248978" cy="2489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163041" y="3647252"/>
            <a:ext cx="248978" cy="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763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2597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6709" y="784291"/>
            <a:ext cx="46339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Uploading Post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68711" y="2762865"/>
            <a:ext cx="6163296" cy="1323439"/>
            <a:chOff x="130980" y="2856994"/>
            <a:chExt cx="6163296" cy="1323439"/>
          </a:xfrm>
        </p:grpSpPr>
        <p:sp>
          <p:nvSpPr>
            <p:cNvPr id="17" name="TextBox 16"/>
            <p:cNvSpPr txBox="1"/>
            <p:nvPr/>
          </p:nvSpPr>
          <p:spPr>
            <a:xfrm>
              <a:off x="130980" y="2856994"/>
              <a:ext cx="61632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Upload </a:t>
              </a:r>
              <a:r>
                <a:rPr lang="en-US" sz="2000" dirty="0">
                  <a:solidFill>
                    <a:srgbClr val="FF704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“Image” 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using camera or gallery</a:t>
              </a:r>
            </a:p>
            <a:p>
              <a:pPr algn="ctr">
                <a:lnSpc>
                  <a:spcPct val="20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Fill up necessary relevant </a:t>
              </a:r>
              <a:r>
                <a:rPr lang="en-US" sz="2000" dirty="0">
                  <a:solidFill>
                    <a:srgbClr val="FF704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“Information”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567422" y="3120722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67731" y="3630121"/>
            <a:ext cx="248978" cy="248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69" t="5267" r="27809" b="7352"/>
          <a:stretch/>
        </p:blipFill>
        <p:spPr>
          <a:xfrm>
            <a:off x="6461978" y="784291"/>
            <a:ext cx="2361533" cy="463487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974" t="6863" r="29085" b="8039"/>
          <a:stretch/>
        </p:blipFill>
        <p:spPr>
          <a:xfrm>
            <a:off x="9127298" y="842622"/>
            <a:ext cx="2279927" cy="451821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18253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5862918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49886" y="712368"/>
            <a:ext cx="4481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 With Comments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40177" y="2672988"/>
            <a:ext cx="5513335" cy="1323439"/>
            <a:chOff x="7079820" y="3089847"/>
            <a:chExt cx="5513335" cy="1323439"/>
          </a:xfrm>
        </p:grpSpPr>
        <p:sp>
          <p:nvSpPr>
            <p:cNvPr id="17" name="TextBox 16"/>
            <p:cNvSpPr txBox="1"/>
            <p:nvPr/>
          </p:nvSpPr>
          <p:spPr>
            <a:xfrm>
              <a:off x="7079820" y="3089847"/>
              <a:ext cx="55133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just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to keep contact with every app user</a:t>
              </a:r>
            </a:p>
            <a:p>
              <a:pPr algn="just"/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just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useful to find out resourceful information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140551" y="3502588"/>
              <a:ext cx="248978" cy="2489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140551" y="4080970"/>
              <a:ext cx="248978" cy="24897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70" t="7388" r="23887" b="7514"/>
          <a:stretch/>
        </p:blipFill>
        <p:spPr>
          <a:xfrm>
            <a:off x="268941" y="1012008"/>
            <a:ext cx="2646406" cy="474681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grpSp>
        <p:nvGrpSpPr>
          <p:cNvPr id="13" name="Group 12"/>
          <p:cNvGrpSpPr/>
          <p:nvPr/>
        </p:nvGrpSpPr>
        <p:grpSpPr>
          <a:xfrm>
            <a:off x="2991116" y="1012007"/>
            <a:ext cx="2668700" cy="4746811"/>
            <a:chOff x="2991116" y="1012007"/>
            <a:chExt cx="2668700" cy="474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270" t="7388" r="23887" b="7514"/>
            <a:stretch/>
          </p:blipFill>
          <p:spPr>
            <a:xfrm>
              <a:off x="2991116" y="1012007"/>
              <a:ext cx="2668700" cy="4746811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2" name="Picture 11" descr="comment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267" y="1518249"/>
              <a:ext cx="2104846" cy="374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0789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2597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4610" y="821712"/>
            <a:ext cx="5312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 Filtering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8992" y="1637940"/>
            <a:ext cx="6163296" cy="2554545"/>
            <a:chOff x="298683" y="2648152"/>
            <a:chExt cx="6163296" cy="2554545"/>
          </a:xfrm>
        </p:grpSpPr>
        <p:sp>
          <p:nvSpPr>
            <p:cNvPr id="17" name="TextBox 16"/>
            <p:cNvSpPr txBox="1"/>
            <p:nvPr/>
          </p:nvSpPr>
          <p:spPr>
            <a:xfrm>
              <a:off x="298683" y="2648152"/>
              <a:ext cx="616329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Age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Gender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Location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Missing Date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08660" y="2915212"/>
            <a:ext cx="248978" cy="24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58" t="8628" r="28996" b="7451"/>
          <a:stretch/>
        </p:blipFill>
        <p:spPr>
          <a:xfrm>
            <a:off x="6262288" y="916772"/>
            <a:ext cx="2572430" cy="5110173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245" t="6636" r="28795" b="6305"/>
          <a:stretch/>
        </p:blipFill>
        <p:spPr>
          <a:xfrm>
            <a:off x="9383739" y="831054"/>
            <a:ext cx="2504326" cy="519589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08660" y="3347369"/>
            <a:ext cx="248978" cy="2489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108660" y="3794920"/>
            <a:ext cx="248978" cy="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558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5862918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71269" y="655173"/>
            <a:ext cx="44818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Emergency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181" t="7573" r="28947" b="7134"/>
          <a:stretch/>
        </p:blipFill>
        <p:spPr>
          <a:xfrm>
            <a:off x="3049274" y="867435"/>
            <a:ext cx="2244454" cy="457200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09" t="7573" r="28940" b="7282"/>
          <a:stretch/>
        </p:blipFill>
        <p:spPr>
          <a:xfrm>
            <a:off x="268048" y="806511"/>
            <a:ext cx="2278162" cy="4612813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grpSp>
        <p:nvGrpSpPr>
          <p:cNvPr id="10" name="Group 9"/>
          <p:cNvGrpSpPr/>
          <p:nvPr/>
        </p:nvGrpSpPr>
        <p:grpSpPr>
          <a:xfrm>
            <a:off x="5595483" y="2079787"/>
            <a:ext cx="6163296" cy="2092881"/>
            <a:chOff x="298683" y="2648152"/>
            <a:chExt cx="6163296" cy="2092881"/>
          </a:xfrm>
        </p:grpSpPr>
        <p:sp>
          <p:nvSpPr>
            <p:cNvPr id="12" name="TextBox 11"/>
            <p:cNvSpPr txBox="1"/>
            <p:nvPr/>
          </p:nvSpPr>
          <p:spPr>
            <a:xfrm>
              <a:off x="298683" y="2648152"/>
              <a:ext cx="61632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Call My Emergency Number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Go to Map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Emergency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Phone Numbers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605151" y="3328408"/>
            <a:ext cx="248978" cy="2489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605151" y="3789216"/>
            <a:ext cx="248978" cy="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999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2597" y="0"/>
            <a:ext cx="6129403" cy="6858000"/>
          </a:xfrm>
          <a:prstGeom prst="rect">
            <a:avLst/>
          </a:prstGeom>
          <a:solidFill>
            <a:srgbClr val="FF572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161" y="474160"/>
            <a:ext cx="5937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</a:t>
            </a:r>
          </a:p>
          <a:p>
            <a:pPr algn="ctr"/>
            <a:r>
              <a:rPr lang="en-US" sz="5000" dirty="0">
                <a:solidFill>
                  <a:srgbClr val="FF572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Help and Click?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61280" y="2425754"/>
            <a:ext cx="6163296" cy="2092881"/>
            <a:chOff x="298683" y="2648152"/>
            <a:chExt cx="6163296" cy="2092881"/>
          </a:xfrm>
        </p:grpSpPr>
        <p:sp>
          <p:nvSpPr>
            <p:cNvPr id="17" name="TextBox 16"/>
            <p:cNvSpPr txBox="1"/>
            <p:nvPr/>
          </p:nvSpPr>
          <p:spPr>
            <a:xfrm>
              <a:off x="298683" y="2648152"/>
              <a:ext cx="616329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Ease of Spreading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Dedicated Platform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                         </a:t>
              </a:r>
              <a:r>
                <a:rPr lang="en-US" sz="2000" dirty="0" smtClean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Free of Cost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2308351" y="3435966"/>
              <a:ext cx="248978" cy="2489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848388" y="3703026"/>
            <a:ext cx="248978" cy="2489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848388" y="4135183"/>
            <a:ext cx="248978" cy="248978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6089224" y="338887"/>
            <a:ext cx="5700536" cy="5749361"/>
          </a:xfrm>
          <a:prstGeom prst="ellipse">
            <a:avLst/>
          </a:prstGeom>
          <a:blipFill>
            <a:blip r:embed="rId3" cstate="print">
              <a:alphaModFix amt="23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0988" y="3952004"/>
            <a:ext cx="1647121" cy="126391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6948086" y="1552466"/>
            <a:ext cx="1688836" cy="1644060"/>
            <a:chOff x="7669787" y="2105376"/>
            <a:chExt cx="1247130" cy="124713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669787" y="2105376"/>
              <a:ext cx="1094730" cy="109473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822187" y="2257776"/>
              <a:ext cx="1094730" cy="1094730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8788" y="1552466"/>
            <a:ext cx="1661102" cy="16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916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245</Words>
  <Application>Microsoft Office PowerPoint</Application>
  <PresentationFormat>Custom</PresentationFormat>
  <Paragraphs>74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Shadman</cp:lastModifiedBy>
  <cp:revision>57</cp:revision>
  <dcterms:created xsi:type="dcterms:W3CDTF">2017-03-08T16:54:06Z</dcterms:created>
  <dcterms:modified xsi:type="dcterms:W3CDTF">2017-03-10T14:12:32Z</dcterms:modified>
</cp:coreProperties>
</file>